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304-7FE2-460E-8855-FB2FB9AAB7DB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D3EEC-BF5C-4070-A908-77D8EB4A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picture is</a:t>
            </a:r>
            <a:r>
              <a:rPr lang="en-US" baseline="0" dirty="0" smtClean="0"/>
              <a:t> an example of the power of water. Weathering by water is a tool for erosion!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3EEC-BF5C-4070-A908-77D8EB4AE69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3EEC-BF5C-4070-A908-77D8EB4AE69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8074-3EEE-4694-BE2D-73392B82F31E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48F9-C42A-4EAA-87FD-48100F459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WATER EROSION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Boof R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7200901" cy="4800600"/>
          </a:xfrm>
        </p:spPr>
      </p:pic>
      <p:sp>
        <p:nvSpPr>
          <p:cNvPr id="5" name="TextBox 4"/>
          <p:cNvSpPr txBox="1"/>
          <p:nvPr/>
        </p:nvSpPr>
        <p:spPr>
          <a:xfrm rot="19598284">
            <a:off x="326982" y="3267102"/>
            <a:ext cx="93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CC"/>
                </a:solidFill>
              </a:rPr>
              <a:t>    </a:t>
            </a:r>
            <a:r>
              <a:rPr lang="en-US" sz="2400" dirty="0" smtClean="0">
                <a:solidFill>
                  <a:srgbClr val="CC00CC"/>
                </a:solidFill>
              </a:rPr>
              <a:t>Moving water is the major agent of  erosion that has shaped the Earth’s  Surface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THE PURE FORCE OF WHITEWATER</a:t>
            </a:r>
            <a:endParaRPr lang="en-US" dirty="0"/>
          </a:p>
        </p:txBody>
      </p:sp>
      <p:pic>
        <p:nvPicPr>
          <p:cNvPr id="5" name="Picture Placeholder 4" descr="Dave - Meatgrinder Rapid,  Tewkesbu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49" r="13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MEAT GRINDER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WATERFALL WHICH IS OFTEN CALLED A POUR OVER</a:t>
            </a:r>
            <a:endParaRPr lang="en-US" dirty="0"/>
          </a:p>
        </p:txBody>
      </p:sp>
      <p:pic>
        <p:nvPicPr>
          <p:cNvPr id="5" name="Picture Placeholder 4" descr="Dave - Surprise Rapid, Tewkesbury_edit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87" r="26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TEWKSBURY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TIME THE RIVER WILL ERODE AWAY THE ROCKS AND THIS PART OF THE RIVER WILL GET WIDER.</a:t>
            </a:r>
            <a:endParaRPr lang="en-US" dirty="0"/>
          </a:p>
        </p:txBody>
      </p:sp>
      <p:pic>
        <p:nvPicPr>
          <p:cNvPr id="5" name="Picture Placeholder 4" descr="zoar gap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ZOAR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SEE DEPOSITS OF SEDIMENT ON THE INSIDE OF THE BANK OF THE RIVER</a:t>
            </a:r>
            <a:endParaRPr lang="en-US" dirty="0"/>
          </a:p>
        </p:txBody>
      </p:sp>
      <p:pic>
        <p:nvPicPr>
          <p:cNvPr id="5" name="Picture Placeholder 4" descr="white river photo 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WHITE RIVER IN VERMONT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TYPES OF EROSION DEPOSITION ARE..</a:t>
            </a:r>
            <a:endParaRPr lang="en-US" dirty="0"/>
          </a:p>
        </p:txBody>
      </p:sp>
      <p:pic>
        <p:nvPicPr>
          <p:cNvPr id="4" name="Content Placeholder 3" descr="line12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674274" cy="4347813"/>
          </a:xfrm>
        </p:spPr>
      </p:pic>
      <p:sp>
        <p:nvSpPr>
          <p:cNvPr id="5" name="TextBox 4"/>
          <p:cNvSpPr txBox="1"/>
          <p:nvPr/>
        </p:nvSpPr>
        <p:spPr>
          <a:xfrm>
            <a:off x="1600200" y="60198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DELTAS</a:t>
            </a:r>
            <a:r>
              <a:rPr lang="en-US" sz="2400" dirty="0" smtClean="0"/>
              <a:t>- A DEPOSIT OF SEDIMENT WHEN A RIVER MEETS THE OCEAN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UVIAL F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35744"/>
            <a:ext cx="3886200" cy="2611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ALLUVIAL FANS-   </a:t>
            </a:r>
            <a:r>
              <a:rPr lang="en-US" dirty="0" smtClean="0"/>
              <a:t>A WIDE SLOPING  DEPOSIT OF SEDIMENT WHEN A STREAM LEAVES A MOUNTAIN RANGE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THING CREATED BY GROUNDWATER EROSION..</a:t>
            </a:r>
            <a:endParaRPr lang="en-US" dirty="0"/>
          </a:p>
        </p:txBody>
      </p:sp>
      <p:pic>
        <p:nvPicPr>
          <p:cNvPr id="4" name="Content Placeholder 3" descr="Carlsbad Cavern Ent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19200" y="6248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Groundwater-  streams, rivers and lakes that run underground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DEPOSITION FORMS…</a:t>
            </a:r>
            <a:endParaRPr lang="en-US" dirty="0"/>
          </a:p>
        </p:txBody>
      </p:sp>
      <p:pic>
        <p:nvPicPr>
          <p:cNvPr id="4" name="Content Placeholder 3" descr="Berm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2762934" y="2959269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STALACTITES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smtClean="0">
                <a:solidFill>
                  <a:srgbClr val="002060"/>
                </a:solidFill>
              </a:rPr>
              <a:t>STALAGMITES</a:t>
            </a:r>
            <a:r>
              <a:rPr lang="en-US" sz="2000" dirty="0" smtClean="0">
                <a:solidFill>
                  <a:srgbClr val="C00000"/>
                </a:solidFill>
              </a:rPr>
              <a:t> FORM WHEN WATER CARRYING CARBONIC ACID AND CALCIUM DRIPS FROM THE CAVE’S ROOF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Runoff…an important role in creating water erosion</a:t>
            </a:r>
            <a:endParaRPr lang="en-US" dirty="0"/>
          </a:p>
        </p:txBody>
      </p:sp>
      <p:pic>
        <p:nvPicPr>
          <p:cNvPr id="4" name="Content Placeholder 3" descr="water 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663820" cy="3973458"/>
          </a:xfrm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CC"/>
                </a:solidFill>
              </a:rPr>
              <a:t>Runoff-   water that moves over the Earth’s surface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of Runoff is Influenced by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en-US" dirty="0" smtClean="0"/>
              <a:t> Conditions…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27918">
            <a:off x="1447800" y="193280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 </a:t>
            </a:r>
            <a:r>
              <a:rPr lang="en-US" sz="2400" dirty="0" smtClean="0">
                <a:solidFill>
                  <a:srgbClr val="0070C0"/>
                </a:solidFill>
              </a:rPr>
              <a:t>Amount of rain an area receives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57548">
            <a:off x="6195862" y="210481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00B050"/>
                </a:solidFill>
              </a:rPr>
              <a:t> The density of vegetation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5052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  </a:t>
            </a:r>
            <a:r>
              <a:rPr lang="en-US" sz="2200" dirty="0" smtClean="0">
                <a:solidFill>
                  <a:srgbClr val="663300"/>
                </a:solidFill>
              </a:rPr>
              <a:t>Type of soil </a:t>
            </a:r>
            <a:endParaRPr lang="en-US" sz="2200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17872">
            <a:off x="1295400" y="4648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Shape of the land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06679">
            <a:off x="5562600" y="4648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 </a:t>
            </a:r>
            <a:r>
              <a:rPr lang="en-US" sz="2400" dirty="0" smtClean="0">
                <a:solidFill>
                  <a:srgbClr val="C00000"/>
                </a:solidFill>
              </a:rPr>
              <a:t> How people use the land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4 Things Formed by Runoff Erosion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Rills</a:t>
            </a:r>
            <a:r>
              <a:rPr lang="en-US" dirty="0" smtClean="0"/>
              <a:t>-  runoff forming grooves in the soil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Gullies</a:t>
            </a:r>
            <a:r>
              <a:rPr lang="en-US" dirty="0" smtClean="0"/>
              <a:t>-  many rills combine to form larger grooves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Streams/Rivers</a:t>
            </a:r>
            <a:r>
              <a:rPr lang="en-US" dirty="0" smtClean="0"/>
              <a:t>-  gullies that join to form a stream which join together to form rivers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Tributaries</a:t>
            </a:r>
            <a:r>
              <a:rPr lang="en-US" dirty="0" smtClean="0"/>
              <a:t>-  a stream or river that flows into another river which makes the river larger.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MEANDERS THAT FORM FROM EROSION</a:t>
            </a:r>
            <a:endParaRPr lang="en-US" dirty="0"/>
          </a:p>
        </p:txBody>
      </p:sp>
      <p:pic>
        <p:nvPicPr>
          <p:cNvPr id="5" name="Picture Placeholder 4" descr="Meanders at the West Riv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RIVER WILL ERODE THE OUTER BANK AS IT DEPOSITS SEDIMENT ON THE INSIDE OF THE BANK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WATERFALLS DEVELOP WHEN WATER MEETS AN AREA OF HARDER ROCK AND ERODES SLOWLY</a:t>
            </a:r>
            <a:endParaRPr lang="en-US" dirty="0"/>
          </a:p>
        </p:txBody>
      </p:sp>
      <p:pic>
        <p:nvPicPr>
          <p:cNvPr id="5" name="Picture Placeholder 4" descr="Gerrie &amp; Jack in the Waterfall 8-2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THE JACQUE CARTIER IN CANADA. THIS WATERFALL BECOMES MASSIVE DURING A RAIN STORM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QUESTION!! IS THIS IGNEOUS, METAMORPHIC OR SEDIMENTARY ROCK?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ROCK IS ERODING BY PLANTS,LICHEN AND WATER THAT SEEPS BETWEEN THE CRACKS IN THE ROCK</a:t>
            </a:r>
            <a:endParaRPr lang="en-US" dirty="0"/>
          </a:p>
        </p:txBody>
      </p:sp>
      <p:pic>
        <p:nvPicPr>
          <p:cNvPr id="5" name="Picture Placeholder 4" descr="Ms. Muscatell at Mount Morrise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MS. MUSCATELL AT THE JACQUE AS WE LIKE TO CALL IT!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QUESTION!! IS THIS IGNEOUS, METAMORPHIC OR SEDIMENTARY ROCK?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PICTURE IS AN EXAMPLE OF A RIVER ERODING SEDEMENTARY ROCK. IT TAKES THOUSANDS OF YEARS FOR A RIVER TO CUT THROUGH THIS AREA. RIVERS EVENTUALLY FORM VALLEYS</a:t>
            </a:r>
            <a:endParaRPr lang="en-US" dirty="0"/>
          </a:p>
        </p:txBody>
      </p:sp>
      <p:pic>
        <p:nvPicPr>
          <p:cNvPr id="5" name="Picture Placeholder 4" descr="Jacque Cartier Evidence of Water Eros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THIS AREA OF THE JACQUE PRODUCES SOME OF THE WILDEST WHITEWATER JUST AROUND THAT BEND. THERE ARE 6-10 FOOT WAVES!!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AM UP AHEAD ON THE RIGHT.. JUST BEYOND THE CANOE…</a:t>
            </a:r>
            <a:endParaRPr lang="en-US" dirty="0"/>
          </a:p>
        </p:txBody>
      </p:sp>
      <p:pic>
        <p:nvPicPr>
          <p:cNvPr id="5" name="Picture Placeholder 4" descr="I am up ahe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JACQUE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450</Words>
  <Application>Microsoft Office PowerPoint</Application>
  <PresentationFormat>On-screen Show (4:3)</PresentationFormat>
  <Paragraphs>47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WATER EROSION</vt:lpstr>
      <vt:lpstr>Runoff…an important role in creating water erosion</vt:lpstr>
      <vt:lpstr>Amount of Runoff is Influenced by 5 Conditions…</vt:lpstr>
      <vt:lpstr>4 Things Formed by Runoff Erosion</vt:lpstr>
      <vt:lpstr>AN EXAMPLE OF MEANDERS THAT FORM FROM EROSION</vt:lpstr>
      <vt:lpstr>WATERFALLS DEVELOP WHEN WATER MEETS AN AREA OF HARDER ROCK AND ERODES SLOWLY</vt:lpstr>
      <vt:lpstr>THIS ROCK IS ERODING BY PLANTS,LICHEN AND WATER THAT SEEPS BETWEEN THE CRACKS IN THE ROCK</vt:lpstr>
      <vt:lpstr>THIS PICTURE IS AN EXAMPLE OF A RIVER ERODING SEDEMENTARY ROCK. IT TAKES THOUSANDS OF YEARS FOR A RIVER TO CUT THROUGH THIS AREA. RIVERS EVENTUALLY FORM VALLEYS</vt:lpstr>
      <vt:lpstr>I AM UP AHEAD ON THE RIGHT.. JUST BEYOND THE CANOE…</vt:lpstr>
      <vt:lpstr>AN EXAMPLE OF THE PURE FORCE OF WHITEWATER</vt:lpstr>
      <vt:lpstr>A WATERFALL WHICH IS OFTEN CALLED A POUR OVER</vt:lpstr>
      <vt:lpstr>OVER TIME THE RIVER WILL ERODE AWAY THE ROCKS AND THIS PART OF THE RIVER WILL GET WIDER.</vt:lpstr>
      <vt:lpstr>YOU CAN SEE DEPOSITS OF SEDIMENT ON THE INSIDE OF THE BANK OF THE RIVER</vt:lpstr>
      <vt:lpstr>2 TYPES OF EROSION DEPOSITION ARE..</vt:lpstr>
      <vt:lpstr>PowerPoint Presentation</vt:lpstr>
      <vt:lpstr>1 THING CREATED BY GROUNDWATER EROSION..</vt:lpstr>
      <vt:lpstr>WATER DEPOSITION FORMS…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EROSION</dc:title>
  <dc:creator>Dave</dc:creator>
  <cp:lastModifiedBy>Gina Muscatell</cp:lastModifiedBy>
  <cp:revision>34</cp:revision>
  <dcterms:created xsi:type="dcterms:W3CDTF">2013-04-04T00:48:37Z</dcterms:created>
  <dcterms:modified xsi:type="dcterms:W3CDTF">2013-04-04T11:31:36Z</dcterms:modified>
</cp:coreProperties>
</file>